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69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40119-81A8-4517-9175-E269D12BD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7089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C386EC-CDF9-4C84-9FC9-2B47C6C03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849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4156D0-FC0F-4286-AD43-88CA4806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05EACC-648E-4632-B67A-A52EFD21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FE673C-9B9B-477D-BB75-4B9BAA235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68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B96A4-777B-4DDD-9E8A-1081A5745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749" y="549938"/>
            <a:ext cx="6815051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EC2751-58A2-4BDB-B54E-A646B1EB8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933D9D-C6B7-4C09-B8B6-6DC441F73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913EF4-1910-41DE-8CB7-C1458663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823E56-BA3B-4C8F-8C4C-66EE390B6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2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4C4D1-8A0C-4AF2-A4B1-949B3152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54" y="180949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5EE612-C88A-4728-A9ED-70FBCD994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54" y="475919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DA317D-8D9B-4C01-9BF2-A47049DA2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27A6C4-1BBE-4CA0-B494-4EEC34DC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CC6F5E-0EE5-4671-B030-0085020B2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78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0F381-32B3-4F3E-BA17-3CFB49B5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520" y="526297"/>
            <a:ext cx="6815051" cy="1325563"/>
          </a:xfrm>
        </p:spPr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F29509-D2E2-4E9C-8C67-D5218D042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004" y="2128880"/>
            <a:ext cx="5181600" cy="392421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E6D139-B172-4DE3-B75F-94F7C19EB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879"/>
            <a:ext cx="5181600" cy="4048083"/>
          </a:xfr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641BB-D712-4863-ACD8-C4052C5F5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DF6F6D-36EB-4F96-B447-25A32865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05FD4D-1D62-4EDA-BA28-893FAD666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3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BC967-E2BC-4EE2-BC40-19885838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FFC8E3-EE9A-4E00-A494-F2F1192DF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D3BB3F-7E4E-43F8-9BEE-6B26EBAC1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1E7A43B-99FC-4DA6-9C93-77025B684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90E8EF-902A-42CB-9969-697482106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56F0D6-67D7-4CD8-8186-D233BC909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AD3EB0E-5528-4C53-BA27-81F552FD0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E24D002-111E-4670-9E3E-4CE8CA3B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88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81236-BB76-4614-8A67-8BF864EC5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1E2E9A5-B612-467B-990C-03AF959CC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1DE91D-AF98-4F7D-BC28-C14B4F4C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ACE231-D7AB-4EB5-B172-D78A3458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2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72B6D21-3B5F-4EC5-A611-B95586C52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FF65684-0CC8-4D57-BA57-6A2D7CDA3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54ADDB-A38C-4BE7-ACA5-02E60C2F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64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D6A245-8ACD-4FAB-B16B-14FA9F5C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158" y="561687"/>
            <a:ext cx="5437909" cy="11530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CDBA98-9741-479C-B7A0-F96303D67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EF4DE5-3F68-4FB7-A974-41BAF6EA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2217" y="20494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ADC29DE-E34A-4C16-AE7A-D8A299AA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AEA1C4-CC2A-47F8-92AF-27CFF752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6DF6B1-D8C6-44BC-925C-CB4A0C13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34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E888E-4611-4911-9C20-EF98167F6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4C9B983-7A1F-4683-A14D-294BA1D8A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E470DB-BC85-4B6B-B865-1B5CDF1FD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854601-CF4C-4153-AF2D-D4D75A0F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51F57E-31DD-400D-B43A-11A90877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81EF33-3191-4E60-B870-A90235C5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13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59C64-0B16-4A1B-A3E8-CBB339B6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E1FE29-3EFB-4D86-BEFF-37758BEC1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84E5AA-E8DC-4464-853B-935F52BE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53783C-5B9C-4C97-A787-A40013DE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379ACE-EECD-4121-B876-54E5D85B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33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9B48A-47BB-4715-A87F-48BC2962BD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B3F5EA-8080-4A98-8876-8515DC227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16407A-72E4-434E-A961-207FC580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0B17CE-6A9B-45B4-B900-ACB740B0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8311DE-2B92-41EC-A9D3-B6DAB774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C8C24F2-FE8B-4348-9759-CBFD47F2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749" y="500062"/>
            <a:ext cx="68150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D5B152-CD5E-4820-89F9-4100065A4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003" y="2307763"/>
            <a:ext cx="10515600" cy="2846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E219AD-2362-496A-95DA-D929C73667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B3D49-46AB-4847-B953-4DDEA866264E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EF9068-F5FA-4D73-90F2-30FD47FE5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64E208-C1A6-4569-8023-7ECB9CCFC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2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3">
            <a:extLst>
              <a:ext uri="{FF2B5EF4-FFF2-40B4-BE49-F238E27FC236}">
                <a16:creationId xmlns:a16="http://schemas.microsoft.com/office/drawing/2014/main" id="{F602D3BD-6DE7-409E-8B65-C5F11E74DE32}"/>
              </a:ext>
            </a:extLst>
          </p:cNvPr>
          <p:cNvSpPr txBox="1"/>
          <p:nvPr/>
        </p:nvSpPr>
        <p:spPr>
          <a:xfrm>
            <a:off x="1061550" y="1955424"/>
            <a:ext cx="6965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en-US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5">
            <a:extLst>
              <a:ext uri="{FF2B5EF4-FFF2-40B4-BE49-F238E27FC236}">
                <a16:creationId xmlns:a16="http://schemas.microsoft.com/office/drawing/2014/main" id="{5DCD283F-1376-444A-B8CE-155EA773033D}"/>
              </a:ext>
            </a:extLst>
          </p:cNvPr>
          <p:cNvSpPr txBox="1"/>
          <p:nvPr/>
        </p:nvSpPr>
        <p:spPr>
          <a:xfrm>
            <a:off x="1082208" y="3077890"/>
            <a:ext cx="69450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</a:t>
            </a:r>
            <a:r>
              <a:rPr lang="en-US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B4CC0297-C2C4-4021-A411-9984A16610B2}"/>
              </a:ext>
            </a:extLst>
          </p:cNvPr>
          <p:cNvSpPr txBox="1"/>
          <p:nvPr/>
        </p:nvSpPr>
        <p:spPr>
          <a:xfrm>
            <a:off x="1220169" y="4254160"/>
            <a:ext cx="696572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palavras</a:t>
            </a:r>
            <a:endParaRPr lang="en-US" sz="16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sugestão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organização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29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3">
            <a:extLst>
              <a:ext uri="{FF2B5EF4-FFF2-40B4-BE49-F238E27FC236}">
                <a16:creationId xmlns:a16="http://schemas.microsoft.com/office/drawing/2014/main" id="{FC98CA02-4533-47F0-9D38-AE72A4154512}"/>
              </a:ext>
            </a:extLst>
          </p:cNvPr>
          <p:cNvSpPr txBox="1"/>
          <p:nvPr/>
        </p:nvSpPr>
        <p:spPr>
          <a:xfrm>
            <a:off x="1035697" y="1565622"/>
            <a:ext cx="768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en-US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6A6586D1-C084-400B-BDBE-F7E437392C3F}"/>
              </a:ext>
            </a:extLst>
          </p:cNvPr>
          <p:cNvSpPr txBox="1"/>
          <p:nvPr/>
        </p:nvSpPr>
        <p:spPr>
          <a:xfrm>
            <a:off x="1035697" y="2498312"/>
            <a:ext cx="92743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Itens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descrever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Apresentação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Evite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textos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longos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Sempre que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possível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utilize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próprias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ilustrações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gráficos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esquemas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39029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3">
            <a:extLst>
              <a:ext uri="{FF2B5EF4-FFF2-40B4-BE49-F238E27FC236}">
                <a16:creationId xmlns:a16="http://schemas.microsoft.com/office/drawing/2014/main" id="{FC98CA02-4533-47F0-9D38-AE72A4154512}"/>
              </a:ext>
            </a:extLst>
          </p:cNvPr>
          <p:cNvSpPr txBox="1"/>
          <p:nvPr/>
        </p:nvSpPr>
        <p:spPr>
          <a:xfrm>
            <a:off x="1035697" y="1565622"/>
            <a:ext cx="768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  <a:endParaRPr lang="en-US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6A6586D1-C084-400B-BDBE-F7E437392C3F}"/>
              </a:ext>
            </a:extLst>
          </p:cNvPr>
          <p:cNvSpPr txBox="1"/>
          <p:nvPr/>
        </p:nvSpPr>
        <p:spPr>
          <a:xfrm>
            <a:off x="1035697" y="2488981"/>
            <a:ext cx="9274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Descrever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materiais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utilizados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Evite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textos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longos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Sempre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possível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utilize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próprias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ilustrações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gráficos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esquemas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230636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3">
            <a:extLst>
              <a:ext uri="{FF2B5EF4-FFF2-40B4-BE49-F238E27FC236}">
                <a16:creationId xmlns:a16="http://schemas.microsoft.com/office/drawing/2014/main" id="{FC98CA02-4533-47F0-9D38-AE72A4154512}"/>
              </a:ext>
            </a:extLst>
          </p:cNvPr>
          <p:cNvSpPr txBox="1"/>
          <p:nvPr/>
        </p:nvSpPr>
        <p:spPr>
          <a:xfrm>
            <a:off x="1035697" y="1565622"/>
            <a:ext cx="11262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n-US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e/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Impactos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alcançados</a:t>
            </a:r>
            <a:endParaRPr lang="en-US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6A6586D1-C084-400B-BDBE-F7E437392C3F}"/>
              </a:ext>
            </a:extLst>
          </p:cNvPr>
          <p:cNvSpPr txBox="1"/>
          <p:nvPr/>
        </p:nvSpPr>
        <p:spPr>
          <a:xfrm>
            <a:off x="1035697" y="3307220"/>
            <a:ext cx="92743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devem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remeter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corroborar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discussão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Inserir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aqui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financiamentos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quando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pertinente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Evite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textos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longos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Sempre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possível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utilize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próprias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ilustrações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gráficos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esquemas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etc.</a:t>
            </a:r>
          </a:p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110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3">
            <a:extLst>
              <a:ext uri="{FF2B5EF4-FFF2-40B4-BE49-F238E27FC236}">
                <a16:creationId xmlns:a16="http://schemas.microsoft.com/office/drawing/2014/main" id="{FC98CA02-4533-47F0-9D38-AE72A4154512}"/>
              </a:ext>
            </a:extLst>
          </p:cNvPr>
          <p:cNvSpPr txBox="1"/>
          <p:nvPr/>
        </p:nvSpPr>
        <p:spPr>
          <a:xfrm>
            <a:off x="1035697" y="1565622"/>
            <a:ext cx="11262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Bibliográficas</a:t>
            </a:r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12531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5" ma:contentTypeDescription="Create a new document." ma:contentTypeScope="" ma:versionID="430a504b436e323fe55a4aadb7c9126b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c9fc65d698f210982fbb289435f552b1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D22269-81BD-4A5B-8A00-72992C2022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2E3495-9B1D-4784-B690-7BC03DAD282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34982910-0a73-487a-bdc0-c6a09afdd95f"/>
    <ds:schemaRef ds:uri="http://purl.org/dc/dcmitype/"/>
    <ds:schemaRef ds:uri="http://www.w3.org/XML/1998/namespace"/>
    <ds:schemaRef ds:uri="f396d3a9-6586-4e20-b45a-26beadf1f96c"/>
    <ds:schemaRef ds:uri="http://purl.org/dc/elements/1.1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9B1A93C-5EF4-4005-A37C-2B4235BCA0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126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Arial Black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Lorena Jim Ferreira Santos</dc:creator>
  <cp:lastModifiedBy>Andre</cp:lastModifiedBy>
  <cp:revision>7</cp:revision>
  <dcterms:created xsi:type="dcterms:W3CDTF">2023-05-09T19:09:11Z</dcterms:created>
  <dcterms:modified xsi:type="dcterms:W3CDTF">2024-06-25T14:37:14Z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